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457" r:id="rId2"/>
    <p:sldId id="458" r:id="rId3"/>
    <p:sldId id="459" r:id="rId4"/>
    <p:sldId id="460" r:id="rId5"/>
    <p:sldId id="461" r:id="rId6"/>
    <p:sldId id="445" r:id="rId7"/>
    <p:sldId id="388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5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Custom Layout">
    <p:bg>
      <p:bgPr>
        <a:solidFill>
          <a:srgbClr val="8877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8877D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5119946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0" t="18325" r="9090"/>
          <a:stretch/>
        </p:blipFill>
        <p:spPr>
          <a:xfrm>
            <a:off x="-54708" y="0"/>
            <a:ext cx="12246708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A2C15B-BAB4-6518-9FAA-01BBD9751E93}"/>
              </a:ext>
            </a:extLst>
          </p:cNvPr>
          <p:cNvSpPr/>
          <p:nvPr userDrawn="1"/>
        </p:nvSpPr>
        <p:spPr>
          <a:xfrm>
            <a:off x="-54708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988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" r="283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808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1">
            <a:extLst>
              <a:ext uri="{FF2B5EF4-FFF2-40B4-BE49-F238E27FC236}">
                <a16:creationId xmlns:a16="http://schemas.microsoft.com/office/drawing/2014/main" id="{D7745285-D4C7-0E9C-DC86-5CED39B4F58F}"/>
              </a:ext>
            </a:extLst>
          </p:cNvPr>
          <p:cNvSpPr/>
          <p:nvPr userDrawn="1"/>
        </p:nvSpPr>
        <p:spPr>
          <a:xfrm flipV="1">
            <a:off x="4331970" y="0"/>
            <a:ext cx="538693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32F79E77-F530-308F-393E-66AFFE085A8F}"/>
              </a:ext>
            </a:extLst>
          </p:cNvPr>
          <p:cNvSpPr/>
          <p:nvPr userDrawn="1"/>
        </p:nvSpPr>
        <p:spPr>
          <a:xfrm flipV="1">
            <a:off x="2473093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51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8" r="21168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51475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33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1" r="21181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202126" y="2008235"/>
            <a:ext cx="7200295" cy="2705033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8850"/>
              <a:gd name="connsiteX1" fmla="*/ 6918570 w 6918570"/>
              <a:gd name="connsiteY1" fmla="*/ 0 h 2708850"/>
              <a:gd name="connsiteX2" fmla="*/ 6836776 w 6918570"/>
              <a:gd name="connsiteY2" fmla="*/ 2708850 h 2708850"/>
              <a:gd name="connsiteX3" fmla="*/ 322862 w 6918570"/>
              <a:gd name="connsiteY3" fmla="*/ 2700561 h 2708850"/>
              <a:gd name="connsiteX4" fmla="*/ 0 w 6918570"/>
              <a:gd name="connsiteY4" fmla="*/ 3277 h 2708850"/>
              <a:gd name="connsiteX0" fmla="*/ 0 w 7218612"/>
              <a:gd name="connsiteY0" fmla="*/ 0 h 2705573"/>
              <a:gd name="connsiteX1" fmla="*/ 7218612 w 7218612"/>
              <a:gd name="connsiteY1" fmla="*/ 47639 h 2705573"/>
              <a:gd name="connsiteX2" fmla="*/ 6836776 w 7218612"/>
              <a:gd name="connsiteY2" fmla="*/ 2705573 h 2705573"/>
              <a:gd name="connsiteX3" fmla="*/ 322862 w 7218612"/>
              <a:gd name="connsiteY3" fmla="*/ 2697284 h 2705573"/>
              <a:gd name="connsiteX4" fmla="*/ 0 w 7218612"/>
              <a:gd name="connsiteY4" fmla="*/ 0 h 2705573"/>
              <a:gd name="connsiteX0" fmla="*/ 640231 w 6895750"/>
              <a:gd name="connsiteY0" fmla="*/ 0 h 2705033"/>
              <a:gd name="connsiteX1" fmla="*/ 6895750 w 6895750"/>
              <a:gd name="connsiteY1" fmla="*/ 47099 h 2705033"/>
              <a:gd name="connsiteX2" fmla="*/ 6513914 w 6895750"/>
              <a:gd name="connsiteY2" fmla="*/ 2705033 h 2705033"/>
              <a:gd name="connsiteX3" fmla="*/ 0 w 6895750"/>
              <a:gd name="connsiteY3" fmla="*/ 2696744 h 2705033"/>
              <a:gd name="connsiteX4" fmla="*/ 640231 w 6895750"/>
              <a:gd name="connsiteY4" fmla="*/ 0 h 2705033"/>
              <a:gd name="connsiteX0" fmla="*/ 387267 w 6642786"/>
              <a:gd name="connsiteY0" fmla="*/ 0 h 2705033"/>
              <a:gd name="connsiteX1" fmla="*/ 6642786 w 6642786"/>
              <a:gd name="connsiteY1" fmla="*/ 47099 h 2705033"/>
              <a:gd name="connsiteX2" fmla="*/ 6260950 w 6642786"/>
              <a:gd name="connsiteY2" fmla="*/ 2705033 h 2705033"/>
              <a:gd name="connsiteX3" fmla="*/ 0 w 6642786"/>
              <a:gd name="connsiteY3" fmla="*/ 2695246 h 2705033"/>
              <a:gd name="connsiteX4" fmla="*/ 387267 w 6642786"/>
              <a:gd name="connsiteY4" fmla="*/ 0 h 2705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2786" h="2705033">
                <a:moveTo>
                  <a:pt x="387267" y="0"/>
                </a:moveTo>
                <a:lnTo>
                  <a:pt x="6642786" y="47099"/>
                </a:lnTo>
                <a:lnTo>
                  <a:pt x="6260950" y="2705033"/>
                </a:lnTo>
                <a:lnTo>
                  <a:pt x="0" y="2695246"/>
                </a:lnTo>
                <a:lnTo>
                  <a:pt x="387267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71A710-5188-45A4-23B2-F1993A5697E1}"/>
              </a:ext>
            </a:extLst>
          </p:cNvPr>
          <p:cNvSpPr/>
          <p:nvPr userDrawn="1"/>
        </p:nvSpPr>
        <p:spPr>
          <a:xfrm>
            <a:off x="-2" y="3135189"/>
            <a:ext cx="6143052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4166C2-CFC8-4696-E557-5075E58695F8}"/>
              </a:ext>
            </a:extLst>
          </p:cNvPr>
          <p:cNvSpPr/>
          <p:nvPr userDrawn="1"/>
        </p:nvSpPr>
        <p:spPr>
          <a:xfrm>
            <a:off x="0" y="2718652"/>
            <a:ext cx="6143052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285694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5" r="21115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222551" y="1979446"/>
            <a:ext cx="7158501" cy="2712700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16078"/>
              <a:gd name="connsiteX1" fmla="*/ 6918570 w 6918570"/>
              <a:gd name="connsiteY1" fmla="*/ 0 h 2716078"/>
              <a:gd name="connsiteX2" fmla="*/ 6835733 w 6918570"/>
              <a:gd name="connsiteY2" fmla="*/ 2716078 h 2716078"/>
              <a:gd name="connsiteX3" fmla="*/ 322862 w 6918570"/>
              <a:gd name="connsiteY3" fmla="*/ 2700561 h 2716078"/>
              <a:gd name="connsiteX4" fmla="*/ 0 w 6918570"/>
              <a:gd name="connsiteY4" fmla="*/ 3277 h 2716078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322862 w 7222147"/>
              <a:gd name="connsiteY3" fmla="*/ 2697284 h 2712801"/>
              <a:gd name="connsiteX4" fmla="*/ 0 w 7222147"/>
              <a:gd name="connsiteY4" fmla="*/ 0 h 2712801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617918 w 7222147"/>
              <a:gd name="connsiteY3" fmla="*/ 2688120 h 2712801"/>
              <a:gd name="connsiteX4" fmla="*/ 0 w 7222147"/>
              <a:gd name="connsiteY4" fmla="*/ 0 h 2712801"/>
              <a:gd name="connsiteX0" fmla="*/ 386224 w 6604229"/>
              <a:gd name="connsiteY0" fmla="*/ 0 h 2712700"/>
              <a:gd name="connsiteX1" fmla="*/ 6604229 w 6604229"/>
              <a:gd name="connsiteY1" fmla="*/ 70351 h 2712700"/>
              <a:gd name="connsiteX2" fmla="*/ 6217815 w 6604229"/>
              <a:gd name="connsiteY2" fmla="*/ 2712700 h 2712700"/>
              <a:gd name="connsiteX3" fmla="*/ 0 w 6604229"/>
              <a:gd name="connsiteY3" fmla="*/ 2688019 h 2712700"/>
              <a:gd name="connsiteX4" fmla="*/ 386224 w 6604229"/>
              <a:gd name="connsiteY4" fmla="*/ 0 h 27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4229" h="2712700">
                <a:moveTo>
                  <a:pt x="386224" y="0"/>
                </a:moveTo>
                <a:lnTo>
                  <a:pt x="6604229" y="70351"/>
                </a:lnTo>
                <a:lnTo>
                  <a:pt x="6217815" y="2712700"/>
                </a:lnTo>
                <a:lnTo>
                  <a:pt x="0" y="2688019"/>
                </a:lnTo>
                <a:lnTo>
                  <a:pt x="38622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507468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04" r="35504"/>
          <a:stretch/>
        </p:blipFill>
        <p:spPr>
          <a:xfrm>
            <a:off x="0" y="0"/>
            <a:ext cx="3552346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-1765857" y="2057070"/>
            <a:ext cx="7259428" cy="2707296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87638"/>
              <a:gd name="connsiteY0" fmla="*/ 3277 h 2704835"/>
              <a:gd name="connsiteX1" fmla="*/ 6918570 w 6987638"/>
              <a:gd name="connsiteY1" fmla="*/ 0 h 2704835"/>
              <a:gd name="connsiteX2" fmla="*/ 6987638 w 6987638"/>
              <a:gd name="connsiteY2" fmla="*/ 2704835 h 2704835"/>
              <a:gd name="connsiteX3" fmla="*/ 322862 w 6987638"/>
              <a:gd name="connsiteY3" fmla="*/ 2700561 h 2704835"/>
              <a:gd name="connsiteX4" fmla="*/ 0 w 6987638"/>
              <a:gd name="connsiteY4" fmla="*/ 3277 h 2704835"/>
              <a:gd name="connsiteX0" fmla="*/ 0 w 7336306"/>
              <a:gd name="connsiteY0" fmla="*/ 0 h 2701558"/>
              <a:gd name="connsiteX1" fmla="*/ 7336306 w 7336306"/>
              <a:gd name="connsiteY1" fmla="*/ 178676 h 2701558"/>
              <a:gd name="connsiteX2" fmla="*/ 6987638 w 7336306"/>
              <a:gd name="connsiteY2" fmla="*/ 2701558 h 2701558"/>
              <a:gd name="connsiteX3" fmla="*/ 322862 w 7336306"/>
              <a:gd name="connsiteY3" fmla="*/ 2697284 h 2701558"/>
              <a:gd name="connsiteX4" fmla="*/ 0 w 7336306"/>
              <a:gd name="connsiteY4" fmla="*/ 0 h 2701558"/>
              <a:gd name="connsiteX0" fmla="*/ 0 w 7336306"/>
              <a:gd name="connsiteY0" fmla="*/ 0 h 2701558"/>
              <a:gd name="connsiteX1" fmla="*/ 7336306 w 7336306"/>
              <a:gd name="connsiteY1" fmla="*/ 178676 h 2701558"/>
              <a:gd name="connsiteX2" fmla="*/ 6987638 w 7336306"/>
              <a:gd name="connsiteY2" fmla="*/ 2701558 h 2701558"/>
              <a:gd name="connsiteX3" fmla="*/ 638966 w 7336306"/>
              <a:gd name="connsiteY3" fmla="*/ 2684288 h 2701558"/>
              <a:gd name="connsiteX4" fmla="*/ 0 w 7336306"/>
              <a:gd name="connsiteY4" fmla="*/ 0 h 2701558"/>
              <a:gd name="connsiteX0" fmla="*/ 461654 w 6697340"/>
              <a:gd name="connsiteY0" fmla="*/ 0 h 2707296"/>
              <a:gd name="connsiteX1" fmla="*/ 6697340 w 6697340"/>
              <a:gd name="connsiteY1" fmla="*/ 184414 h 2707296"/>
              <a:gd name="connsiteX2" fmla="*/ 6348672 w 6697340"/>
              <a:gd name="connsiteY2" fmla="*/ 2707296 h 2707296"/>
              <a:gd name="connsiteX3" fmla="*/ 0 w 6697340"/>
              <a:gd name="connsiteY3" fmla="*/ 2690026 h 2707296"/>
              <a:gd name="connsiteX4" fmla="*/ 461654 w 6697340"/>
              <a:gd name="connsiteY4" fmla="*/ 0 h 2707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7340" h="2707296">
                <a:moveTo>
                  <a:pt x="461654" y="0"/>
                </a:moveTo>
                <a:lnTo>
                  <a:pt x="6697340" y="184414"/>
                </a:lnTo>
                <a:lnTo>
                  <a:pt x="6348672" y="2707296"/>
                </a:lnTo>
                <a:lnTo>
                  <a:pt x="0" y="2690026"/>
                </a:lnTo>
                <a:lnTo>
                  <a:pt x="46165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060314" y="-7687"/>
            <a:ext cx="10147017" cy="687393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0 w 11096004"/>
              <a:gd name="connsiteY0" fmla="*/ 6865376 h 6865376"/>
              <a:gd name="connsiteX1" fmla="*/ 8002640 w 11096004"/>
              <a:gd name="connsiteY1" fmla="*/ 6857687 h 6865376"/>
              <a:gd name="connsiteX2" fmla="*/ 9965588 w 11096004"/>
              <a:gd name="connsiteY2" fmla="*/ 6857687 h 6865376"/>
              <a:gd name="connsiteX3" fmla="*/ 11096004 w 11096004"/>
              <a:gd name="connsiteY3" fmla="*/ 0 h 6865376"/>
              <a:gd name="connsiteX4" fmla="*/ 3649522 w 11096004"/>
              <a:gd name="connsiteY4" fmla="*/ 6106 h 6865376"/>
              <a:gd name="connsiteX5" fmla="*/ 0 w 11096004"/>
              <a:gd name="connsiteY5" fmla="*/ 6865376 h 6865376"/>
              <a:gd name="connsiteX0" fmla="*/ 8411 w 11104415"/>
              <a:gd name="connsiteY0" fmla="*/ 6866946 h 6866946"/>
              <a:gd name="connsiteX1" fmla="*/ 8011051 w 11104415"/>
              <a:gd name="connsiteY1" fmla="*/ 6859257 h 6866946"/>
              <a:gd name="connsiteX2" fmla="*/ 9973999 w 11104415"/>
              <a:gd name="connsiteY2" fmla="*/ 6859257 h 6866946"/>
              <a:gd name="connsiteX3" fmla="*/ 11104415 w 11104415"/>
              <a:gd name="connsiteY3" fmla="*/ 1570 h 6866946"/>
              <a:gd name="connsiteX4" fmla="*/ 0 w 11104415"/>
              <a:gd name="connsiteY4" fmla="*/ 0 h 6866946"/>
              <a:gd name="connsiteX5" fmla="*/ 8411 w 11104415"/>
              <a:gd name="connsiteY5" fmla="*/ 6866946 h 6866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104415" h="6866946">
                <a:moveTo>
                  <a:pt x="8411" y="6866946"/>
                </a:moveTo>
                <a:lnTo>
                  <a:pt x="8011051" y="6859257"/>
                </a:lnTo>
                <a:lnTo>
                  <a:pt x="9973999" y="6859257"/>
                </a:lnTo>
                <a:lnTo>
                  <a:pt x="11104415" y="1570"/>
                </a:lnTo>
                <a:lnTo>
                  <a:pt x="0" y="0"/>
                </a:lnTo>
                <a:cubicBezTo>
                  <a:pt x="0" y="2294586"/>
                  <a:pt x="8411" y="4572360"/>
                  <a:pt x="8411" y="6866946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82082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8" r="21082"/>
          <a:stretch/>
        </p:blipFill>
        <p:spPr>
          <a:xfrm>
            <a:off x="1" y="0"/>
            <a:ext cx="8201872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893615" y="2016901"/>
            <a:ext cx="7171385" cy="2652672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0561"/>
              <a:gd name="connsiteX1" fmla="*/ 6918570 w 6918570"/>
              <a:gd name="connsiteY1" fmla="*/ 0 h 2700561"/>
              <a:gd name="connsiteX2" fmla="*/ 6832196 w 6918570"/>
              <a:gd name="connsiteY2" fmla="*/ 2693266 h 2700561"/>
              <a:gd name="connsiteX3" fmla="*/ 322862 w 6918570"/>
              <a:gd name="connsiteY3" fmla="*/ 2700561 h 2700561"/>
              <a:gd name="connsiteX4" fmla="*/ 0 w 6918570"/>
              <a:gd name="connsiteY4" fmla="*/ 3277 h 2700561"/>
              <a:gd name="connsiteX0" fmla="*/ 0 w 7217567"/>
              <a:gd name="connsiteY0" fmla="*/ 0 h 2697284"/>
              <a:gd name="connsiteX1" fmla="*/ 7217567 w 7217567"/>
              <a:gd name="connsiteY1" fmla="*/ 54866 h 2697284"/>
              <a:gd name="connsiteX2" fmla="*/ 6832196 w 7217567"/>
              <a:gd name="connsiteY2" fmla="*/ 2689989 h 2697284"/>
              <a:gd name="connsiteX3" fmla="*/ 322862 w 7217567"/>
              <a:gd name="connsiteY3" fmla="*/ 2697284 h 2697284"/>
              <a:gd name="connsiteX4" fmla="*/ 0 w 7217567"/>
              <a:gd name="connsiteY4" fmla="*/ 0 h 2697284"/>
              <a:gd name="connsiteX0" fmla="*/ 0 w 7217567"/>
              <a:gd name="connsiteY0" fmla="*/ 0 h 2707538"/>
              <a:gd name="connsiteX1" fmla="*/ 7217567 w 7217567"/>
              <a:gd name="connsiteY1" fmla="*/ 54866 h 2707538"/>
              <a:gd name="connsiteX2" fmla="*/ 6832196 w 7217567"/>
              <a:gd name="connsiteY2" fmla="*/ 2689989 h 2707538"/>
              <a:gd name="connsiteX3" fmla="*/ 601452 w 7217567"/>
              <a:gd name="connsiteY3" fmla="*/ 2707538 h 2707538"/>
              <a:gd name="connsiteX4" fmla="*/ 0 w 7217567"/>
              <a:gd name="connsiteY4" fmla="*/ 0 h 2707538"/>
              <a:gd name="connsiteX0" fmla="*/ 451217 w 6616115"/>
              <a:gd name="connsiteY0" fmla="*/ 34916 h 2652672"/>
              <a:gd name="connsiteX1" fmla="*/ 6616115 w 6616115"/>
              <a:gd name="connsiteY1" fmla="*/ 0 h 2652672"/>
              <a:gd name="connsiteX2" fmla="*/ 6230744 w 6616115"/>
              <a:gd name="connsiteY2" fmla="*/ 2635123 h 2652672"/>
              <a:gd name="connsiteX3" fmla="*/ 0 w 6616115"/>
              <a:gd name="connsiteY3" fmla="*/ 2652672 h 2652672"/>
              <a:gd name="connsiteX4" fmla="*/ 451217 w 6616115"/>
              <a:gd name="connsiteY4" fmla="*/ 34916 h 2652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16115" h="2652672">
                <a:moveTo>
                  <a:pt x="451217" y="34916"/>
                </a:moveTo>
                <a:lnTo>
                  <a:pt x="6616115" y="0"/>
                </a:lnTo>
                <a:lnTo>
                  <a:pt x="6230744" y="2635123"/>
                </a:lnTo>
                <a:lnTo>
                  <a:pt x="0" y="2652672"/>
                </a:lnTo>
                <a:lnTo>
                  <a:pt x="451217" y="34916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8877D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59685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62" r:id="rId3"/>
    <p:sldLayoutId id="2147483679" r:id="rId4"/>
    <p:sldLayoutId id="2147483759" r:id="rId5"/>
    <p:sldLayoutId id="2147483680" r:id="rId6"/>
    <p:sldLayoutId id="2147483755" r:id="rId7"/>
    <p:sldLayoutId id="2147483780" r:id="rId8"/>
    <p:sldLayoutId id="2147483783" r:id="rId9"/>
    <p:sldLayoutId id="2147483781" r:id="rId10"/>
    <p:sldLayoutId id="2147483786" r:id="rId11"/>
    <p:sldLayoutId id="2147483776" r:id="rId12"/>
    <p:sldLayoutId id="214748370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1360E-F58E-9FF9-11D3-92C418417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E470B581-41CD-AABC-1B9E-6EC380333011}"/>
              </a:ext>
            </a:extLst>
          </p:cNvPr>
          <p:cNvSpPr txBox="1"/>
          <p:nvPr/>
        </p:nvSpPr>
        <p:spPr>
          <a:xfrm>
            <a:off x="6180059" y="2472180"/>
            <a:ext cx="464127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4500" b="1" i="0" dirty="0">
                <a:solidFill>
                  <a:srgbClr val="8877D4"/>
                </a:solidFill>
                <a:effectLst/>
                <a:latin typeface="Pirulen Rg" panose="020B0605020200080104" pitchFamily="34" charset="0"/>
              </a:rPr>
              <a:t>People</a:t>
            </a:r>
          </a:p>
          <a:p>
            <a:pPr algn="l"/>
            <a:r>
              <a:rPr lang="fr-FR" sz="4500" b="1" dirty="0">
                <a:solidFill>
                  <a:srgbClr val="8877D4"/>
                </a:solidFill>
                <a:latin typeface="Pirulen Rg" panose="020B0605020200080104" pitchFamily="34" charset="0"/>
              </a:rPr>
              <a:t>&amp; culture</a:t>
            </a:r>
            <a:endParaRPr lang="fr-FR" sz="4500" b="1" i="0" dirty="0">
              <a:solidFill>
                <a:srgbClr val="8877D4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42B3C5-F95E-9F8C-3993-C7CE89B38EA1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C23A13B2-5BC1-E388-67A0-7FDD027BB9AD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45418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8E56A-4442-B358-E323-241AAB043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23">
            <a:extLst>
              <a:ext uri="{FF2B5EF4-FFF2-40B4-BE49-F238E27FC236}">
                <a16:creationId xmlns:a16="http://schemas.microsoft.com/office/drawing/2014/main" id="{0689EB7A-FEFC-F224-A8EA-7BA79FB4008D}"/>
              </a:ext>
            </a:extLst>
          </p:cNvPr>
          <p:cNvSpPr txBox="1"/>
          <p:nvPr/>
        </p:nvSpPr>
        <p:spPr>
          <a:xfrm>
            <a:off x="8664860" y="4369974"/>
            <a:ext cx="20794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MOTHER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HALL 9000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05443FD3-D592-3F64-582A-596C8D4D3486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D8DD6FE8-6968-795C-892C-7439D14D722D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8877D4"/>
                </a:solidFill>
                <a:effectLst/>
                <a:latin typeface="Pirulen Rg" panose="020B0605020200080104" pitchFamily="34" charset="0"/>
              </a:rPr>
              <a:t>The </a:t>
            </a:r>
            <a:r>
              <a:rPr lang="fr-FR" sz="5000" b="1" i="0" dirty="0" err="1">
                <a:solidFill>
                  <a:srgbClr val="8877D4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5000" b="1" i="0" dirty="0">
              <a:solidFill>
                <a:srgbClr val="8877D4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4" name="TextBox 23">
            <a:extLst>
              <a:ext uri="{FF2B5EF4-FFF2-40B4-BE49-F238E27FC236}">
                <a16:creationId xmlns:a16="http://schemas.microsoft.com/office/drawing/2014/main" id="{A9311FA6-7D1A-223C-3F65-2C54EB73E274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8877D4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63B317-CB5F-B5BA-4AA5-5ED5B1A95209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13D0A8AB-DA12-F161-5749-DDD7FE4580CD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091226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9B5C41-3C4F-FDEF-DB06-674A147FD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3F23FB02-3197-B561-1929-59A435F4D8CE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8877D4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F312DB-A907-EACD-03F7-33099161A90B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FCA2016A-3099-5122-04D1-72543B123C0C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24">
            <a:extLst>
              <a:ext uri="{FF2B5EF4-FFF2-40B4-BE49-F238E27FC236}">
                <a16:creationId xmlns:a16="http://schemas.microsoft.com/office/drawing/2014/main" id="{97834612-A666-CEE1-B5CE-15870E9E2ED6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10" name="TextBox 23">
            <a:extLst>
              <a:ext uri="{FF2B5EF4-FFF2-40B4-BE49-F238E27FC236}">
                <a16:creationId xmlns:a16="http://schemas.microsoft.com/office/drawing/2014/main" id="{AD6DEC73-BCF2-764E-7B18-54FF8214B213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87054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301B62-B0F7-8A84-60BB-1FB1EE69F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ross 27">
            <a:extLst>
              <a:ext uri="{FF2B5EF4-FFF2-40B4-BE49-F238E27FC236}">
                <a16:creationId xmlns:a16="http://schemas.microsoft.com/office/drawing/2014/main" id="{49CE7382-5522-4B2B-B4AC-CD7A0ABCBFD0}"/>
              </a:ext>
            </a:extLst>
          </p:cNvPr>
          <p:cNvSpPr/>
          <p:nvPr/>
        </p:nvSpPr>
        <p:spPr>
          <a:xfrm flipH="1">
            <a:off x="5522677" y="2146077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127.0.0.1:6363[2]&gt; zadd hackers 1953 &quot;Richard Stallman&quot;…">
            <a:extLst>
              <a:ext uri="{FF2B5EF4-FFF2-40B4-BE49-F238E27FC236}">
                <a16:creationId xmlns:a16="http://schemas.microsoft.com/office/drawing/2014/main" id="{261838D4-C506-6B86-55AF-AEB370EF91A7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CB8954-798A-3AB2-F28A-8DD0F917FA1D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714A10DF-B120-37E7-89A8-9D3AFF7AFD7B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112B0180-7573-16A1-D4CF-B5278F846590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64793811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1E416-AE40-53D2-963A-DAAF99011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ross 16">
            <a:extLst>
              <a:ext uri="{FF2B5EF4-FFF2-40B4-BE49-F238E27FC236}">
                <a16:creationId xmlns:a16="http://schemas.microsoft.com/office/drawing/2014/main" id="{BB8F5167-702A-7FF6-84E7-6370F63D7EB0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17DE274-E548-E6EC-A64B-9F9865DD5076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801C15F-24C2-2870-5C0E-7758F54B5CA7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2">
            <a:extLst>
              <a:ext uri="{FF2B5EF4-FFF2-40B4-BE49-F238E27FC236}">
                <a16:creationId xmlns:a16="http://schemas.microsoft.com/office/drawing/2014/main" id="{E9AFD482-2265-1A0D-D06F-6805ACF92984}"/>
              </a:ext>
            </a:extLst>
          </p:cNvPr>
          <p:cNvSpPr txBox="1"/>
          <p:nvPr/>
        </p:nvSpPr>
        <p:spPr>
          <a:xfrm>
            <a:off x="4657303" y="5242721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AED2BBBC-3D66-E423-BD61-88D7E4F31688}"/>
              </a:ext>
            </a:extLst>
          </p:cNvPr>
          <p:cNvSpPr txBox="1"/>
          <p:nvPr/>
        </p:nvSpPr>
        <p:spPr>
          <a:xfrm>
            <a:off x="4556564" y="3165529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8877D4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05389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3734390-8ECD-6923-5D95-DE4AFC42152F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DDD72CF6-92A2-E407-E10D-E7A52477490C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EB89B4C2-1E91-C5A7-AFFF-E8AA09BB6ADD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</p:spTree>
    <p:extLst>
      <p:ext uri="{BB962C8B-B14F-4D97-AF65-F5344CB8AC3E}">
        <p14:creationId xmlns:p14="http://schemas.microsoft.com/office/powerpoint/2010/main" val="383857026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9A03A0E2-3D7E-92AA-78D6-88EB3ABEEDCF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3D8E34-5709-08A4-9A35-AB7EC5C6B0D5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E35CDAAE-6CF3-2234-E001-136A2213C671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3984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3244</TotalTime>
  <Words>191</Words>
  <Application>Microsoft Office PowerPoint</Application>
  <PresentationFormat>Grand écran</PresentationFormat>
  <Paragraphs>52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Pirulen Rg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50</cp:revision>
  <dcterms:created xsi:type="dcterms:W3CDTF">2023-01-26T08:16:31Z</dcterms:created>
  <dcterms:modified xsi:type="dcterms:W3CDTF">2024-03-02T16:19:59Z</dcterms:modified>
</cp:coreProperties>
</file>

<file path=docProps/thumbnail.jpeg>
</file>